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1" d="100"/>
          <a:sy n="51" d="100"/>
        </p:scale>
        <p:origin x="75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ynh, Vinh" userId="1b793e93-3fe9-4735-bf34-8ba72bdc4bf4" providerId="ADAL" clId="{1509A3D5-E8AB-4D02-9AD0-661C19BFDEDF}"/>
    <pc:docChg chg="undo custSel addSld delSld modSld">
      <pc:chgData name="Huynh, Vinh" userId="1b793e93-3fe9-4735-bf34-8ba72bdc4bf4" providerId="ADAL" clId="{1509A3D5-E8AB-4D02-9AD0-661C19BFDEDF}" dt="2019-01-15T05:41:24.611" v="3914" actId="14100"/>
      <pc:docMkLst>
        <pc:docMk/>
      </pc:docMkLst>
      <pc:sldChg chg="addSp modSp add mod setBg">
        <pc:chgData name="Huynh, Vinh" userId="1b793e93-3fe9-4735-bf34-8ba72bdc4bf4" providerId="ADAL" clId="{1509A3D5-E8AB-4D02-9AD0-661C19BFDEDF}" dt="2019-01-15T04:26:48.604" v="108"/>
        <pc:sldMkLst>
          <pc:docMk/>
          <pc:sldMk cId="1096442389" sldId="256"/>
        </pc:sldMkLst>
        <pc:spChg chg="mod">
          <ac:chgData name="Huynh, Vinh" userId="1b793e93-3fe9-4735-bf34-8ba72bdc4bf4" providerId="ADAL" clId="{1509A3D5-E8AB-4D02-9AD0-661C19BFDEDF}" dt="2019-01-15T04:26:48.604" v="108"/>
          <ac:spMkLst>
            <pc:docMk/>
            <pc:sldMk cId="1096442389" sldId="256"/>
            <ac:spMk id="2" creationId="{A5FE0063-0852-4232-BD29-0D71358AF835}"/>
          </ac:spMkLst>
        </pc:spChg>
        <pc:spChg chg="mod">
          <ac:chgData name="Huynh, Vinh" userId="1b793e93-3fe9-4735-bf34-8ba72bdc4bf4" providerId="ADAL" clId="{1509A3D5-E8AB-4D02-9AD0-661C19BFDEDF}" dt="2019-01-15T04:25:52.067" v="2" actId="26606"/>
          <ac:spMkLst>
            <pc:docMk/>
            <pc:sldMk cId="1096442389" sldId="256"/>
            <ac:spMk id="3" creationId="{F6FED11B-04E9-41F1-876E-16F8827428E7}"/>
          </ac:spMkLst>
        </pc:spChg>
        <pc:spChg chg="add">
          <ac:chgData name="Huynh, Vinh" userId="1b793e93-3fe9-4735-bf34-8ba72bdc4bf4" providerId="ADAL" clId="{1509A3D5-E8AB-4D02-9AD0-661C19BFDEDF}" dt="2019-01-15T04:25:52.067" v="2" actId="26606"/>
          <ac:spMkLst>
            <pc:docMk/>
            <pc:sldMk cId="1096442389" sldId="256"/>
            <ac:spMk id="9" creationId="{74426AB7-D619-4515-962A-BC83909EC015}"/>
          </ac:spMkLst>
        </pc:spChg>
        <pc:spChg chg="add">
          <ac:chgData name="Huynh, Vinh" userId="1b793e93-3fe9-4735-bf34-8ba72bdc4bf4" providerId="ADAL" clId="{1509A3D5-E8AB-4D02-9AD0-661C19BFDEDF}" dt="2019-01-15T04:25:52.067" v="2" actId="26606"/>
          <ac:spMkLst>
            <pc:docMk/>
            <pc:sldMk cId="1096442389" sldId="256"/>
            <ac:spMk id="11" creationId="{DE47DF98-723F-4AAC-ABCF-CACBC438F78F}"/>
          </ac:spMkLst>
        </pc:spChg>
        <pc:picChg chg="add">
          <ac:chgData name="Huynh, Vinh" userId="1b793e93-3fe9-4735-bf34-8ba72bdc4bf4" providerId="ADAL" clId="{1509A3D5-E8AB-4D02-9AD0-661C19BFDEDF}" dt="2019-01-15T04:25:47.616" v="1"/>
          <ac:picMkLst>
            <pc:docMk/>
            <pc:sldMk cId="1096442389" sldId="256"/>
            <ac:picMk id="4" creationId="{7ABA6505-9C1A-45ED-862C-906B3F5F3080}"/>
          </ac:picMkLst>
        </pc:picChg>
        <pc:cxnChg chg="add">
          <ac:chgData name="Huynh, Vinh" userId="1b793e93-3fe9-4735-bf34-8ba72bdc4bf4" providerId="ADAL" clId="{1509A3D5-E8AB-4D02-9AD0-661C19BFDEDF}" dt="2019-01-15T04:25:52.067" v="2" actId="26606"/>
          <ac:cxnSpMkLst>
            <pc:docMk/>
            <pc:sldMk cId="1096442389" sldId="256"/>
            <ac:cxnSpMk id="13" creationId="{EA29FC7C-9308-4FDE-8DCA-405668055B0F}"/>
          </ac:cxnSpMkLst>
        </pc:cxnChg>
      </pc:sldChg>
      <pc:sldChg chg="addSp delSp modSp add mod setBg">
        <pc:chgData name="Huynh, Vinh" userId="1b793e93-3fe9-4735-bf34-8ba72bdc4bf4" providerId="ADAL" clId="{1509A3D5-E8AB-4D02-9AD0-661C19BFDEDF}" dt="2019-01-15T05:05:12.392" v="1494" actId="20577"/>
        <pc:sldMkLst>
          <pc:docMk/>
          <pc:sldMk cId="2472135476" sldId="257"/>
        </pc:sldMkLst>
        <pc:spChg chg="add del mod">
          <ac:chgData name="Huynh, Vinh" userId="1b793e93-3fe9-4735-bf34-8ba72bdc4bf4" providerId="ADAL" clId="{1509A3D5-E8AB-4D02-9AD0-661C19BFDEDF}" dt="2019-01-15T04:30:44.615" v="113" actId="26606"/>
          <ac:spMkLst>
            <pc:docMk/>
            <pc:sldMk cId="2472135476" sldId="257"/>
            <ac:spMk id="3" creationId="{CE37F74A-0192-4AA2-9854-234D10395EDD}"/>
          </ac:spMkLst>
        </pc:spChg>
        <pc:spChg chg="add">
          <ac:chgData name="Huynh, Vinh" userId="1b793e93-3fe9-4735-bf34-8ba72bdc4bf4" providerId="ADAL" clId="{1509A3D5-E8AB-4D02-9AD0-661C19BFDEDF}" dt="2019-01-15T04:30:44.615" v="113" actId="26606"/>
          <ac:spMkLst>
            <pc:docMk/>
            <pc:sldMk cId="2472135476" sldId="257"/>
            <ac:spMk id="71" creationId="{F56F5174-31D9-4DBB-AAB7-A1FD7BDB1352}"/>
          </ac:spMkLst>
        </pc:spChg>
        <pc:spChg chg="add">
          <ac:chgData name="Huynh, Vinh" userId="1b793e93-3fe9-4735-bf34-8ba72bdc4bf4" providerId="ADAL" clId="{1509A3D5-E8AB-4D02-9AD0-661C19BFDEDF}" dt="2019-01-15T04:30:44.615" v="113" actId="26606"/>
          <ac:spMkLst>
            <pc:docMk/>
            <pc:sldMk cId="2472135476" sldId="257"/>
            <ac:spMk id="75" creationId="{F9A95BEE-6BB1-4A28-A8E6-A34B2E42EF87}"/>
          </ac:spMkLst>
        </pc:spChg>
        <pc:spChg chg="add">
          <ac:chgData name="Huynh, Vinh" userId="1b793e93-3fe9-4735-bf34-8ba72bdc4bf4" providerId="ADAL" clId="{1509A3D5-E8AB-4D02-9AD0-661C19BFDEDF}" dt="2019-01-15T04:30:44.615" v="113" actId="26606"/>
          <ac:spMkLst>
            <pc:docMk/>
            <pc:sldMk cId="2472135476" sldId="257"/>
            <ac:spMk id="1031" creationId="{5E84D81D-67F7-4052-9929-310CDA6DA8E1}"/>
          </ac:spMkLst>
        </pc:spChg>
        <pc:spChg chg="add del mod">
          <ac:chgData name="Huynh, Vinh" userId="1b793e93-3fe9-4735-bf34-8ba72bdc4bf4" providerId="ADAL" clId="{1509A3D5-E8AB-4D02-9AD0-661C19BFDEDF}" dt="2019-01-15T04:30:44.615" v="113" actId="26606"/>
          <ac:spMkLst>
            <pc:docMk/>
            <pc:sldMk cId="2472135476" sldId="257"/>
            <ac:spMk id="1033" creationId="{5E84D81D-67F7-4052-9929-310CDA6DA8E1}"/>
          </ac:spMkLst>
        </pc:spChg>
        <pc:graphicFrameChg chg="mod modGraphic">
          <ac:chgData name="Huynh, Vinh" userId="1b793e93-3fe9-4735-bf34-8ba72bdc4bf4" providerId="ADAL" clId="{1509A3D5-E8AB-4D02-9AD0-661C19BFDEDF}" dt="2019-01-15T05:05:12.392" v="1494" actId="20577"/>
          <ac:graphicFrameMkLst>
            <pc:docMk/>
            <pc:sldMk cId="2472135476" sldId="257"/>
            <ac:graphicFrameMk id="2" creationId="{7B44A3F7-3575-428B-80EB-96BD3434306B}"/>
          </ac:graphicFrameMkLst>
        </pc:graphicFrameChg>
        <pc:picChg chg="add mod">
          <ac:chgData name="Huynh, Vinh" userId="1b793e93-3fe9-4735-bf34-8ba72bdc4bf4" providerId="ADAL" clId="{1509A3D5-E8AB-4D02-9AD0-661C19BFDEDF}" dt="2019-01-15T04:34:54.940" v="114" actId="27614"/>
          <ac:picMkLst>
            <pc:docMk/>
            <pc:sldMk cId="2472135476" sldId="257"/>
            <ac:picMk id="73" creationId="{AE113210-7872-481A-ADE6-3A05CCAF5EB2}"/>
          </ac:picMkLst>
        </pc:picChg>
        <pc:picChg chg="add del">
          <ac:chgData name="Huynh, Vinh" userId="1b793e93-3fe9-4735-bf34-8ba72bdc4bf4" providerId="ADAL" clId="{1509A3D5-E8AB-4D02-9AD0-661C19BFDEDF}" dt="2019-01-15T04:30:44.615" v="113" actId="26606"/>
          <ac:picMkLst>
            <pc:docMk/>
            <pc:sldMk cId="2472135476" sldId="257"/>
            <ac:picMk id="1026" creationId="{65F49D25-0C8F-4B4C-A17B-F75B6DAEBB9C}"/>
          </ac:picMkLst>
        </pc:picChg>
        <pc:picChg chg="add del">
          <ac:chgData name="Huynh, Vinh" userId="1b793e93-3fe9-4735-bf34-8ba72bdc4bf4" providerId="ADAL" clId="{1509A3D5-E8AB-4D02-9AD0-661C19BFDEDF}" dt="2019-01-15T04:30:44.601" v="112" actId="26606"/>
          <ac:picMkLst>
            <pc:docMk/>
            <pc:sldMk cId="2472135476" sldId="257"/>
            <ac:picMk id="1029" creationId="{65F49D25-0C8F-4B4C-A17B-F75B6DAEBB9C}"/>
          </ac:picMkLst>
        </pc:picChg>
        <pc:picChg chg="add">
          <ac:chgData name="Huynh, Vinh" userId="1b793e93-3fe9-4735-bf34-8ba72bdc4bf4" providerId="ADAL" clId="{1509A3D5-E8AB-4D02-9AD0-661C19BFDEDF}" dt="2019-01-15T04:30:44.615" v="113" actId="26606"/>
          <ac:picMkLst>
            <pc:docMk/>
            <pc:sldMk cId="2472135476" sldId="257"/>
            <ac:picMk id="1032" creationId="{65F49D25-0C8F-4B4C-A17B-F75B6DAEBB9C}"/>
          </ac:picMkLst>
        </pc:picChg>
      </pc:sldChg>
      <pc:sldChg chg="addSp modSp add mod setBg">
        <pc:chgData name="Huynh, Vinh" userId="1b793e93-3fe9-4735-bf34-8ba72bdc4bf4" providerId="ADAL" clId="{1509A3D5-E8AB-4D02-9AD0-661C19BFDEDF}" dt="2019-01-15T05:40:41.454" v="3907" actId="20577"/>
        <pc:sldMkLst>
          <pc:docMk/>
          <pc:sldMk cId="140413458" sldId="258"/>
        </pc:sldMkLst>
        <pc:spChg chg="mod">
          <ac:chgData name="Huynh, Vinh" userId="1b793e93-3fe9-4735-bf34-8ba72bdc4bf4" providerId="ADAL" clId="{1509A3D5-E8AB-4D02-9AD0-661C19BFDEDF}" dt="2019-01-15T05:40:41.454" v="3907" actId="20577"/>
          <ac:spMkLst>
            <pc:docMk/>
            <pc:sldMk cId="140413458" sldId="258"/>
            <ac:spMk id="2" creationId="{8A041101-455F-4FD3-9717-7559216D8081}"/>
          </ac:spMkLst>
        </pc:spChg>
        <pc:spChg chg="mod">
          <ac:chgData name="Huynh, Vinh" userId="1b793e93-3fe9-4735-bf34-8ba72bdc4bf4" providerId="ADAL" clId="{1509A3D5-E8AB-4D02-9AD0-661C19BFDEDF}" dt="2019-01-15T05:38:32.808" v="3836" actId="27636"/>
          <ac:spMkLst>
            <pc:docMk/>
            <pc:sldMk cId="140413458" sldId="258"/>
            <ac:spMk id="3" creationId="{0D9048A4-7F0F-4FEA-A4DD-4AE9936FECFF}"/>
          </ac:spMkLst>
        </pc:spChg>
        <pc:spChg chg="add">
          <ac:chgData name="Huynh, Vinh" userId="1b793e93-3fe9-4735-bf34-8ba72bdc4bf4" providerId="ADAL" clId="{1509A3D5-E8AB-4D02-9AD0-661C19BFDEDF}" dt="2019-01-15T04:50:19.720" v="1019" actId="26606"/>
          <ac:spMkLst>
            <pc:docMk/>
            <pc:sldMk cId="140413458" sldId="258"/>
            <ac:spMk id="71" creationId="{3CD9DF72-87A3-404E-A828-84CBF11A8303}"/>
          </ac:spMkLst>
        </pc:spChg>
        <pc:picChg chg="add mod ord">
          <ac:chgData name="Huynh, Vinh" userId="1b793e93-3fe9-4735-bf34-8ba72bdc4bf4" providerId="ADAL" clId="{1509A3D5-E8AB-4D02-9AD0-661C19BFDEDF}" dt="2019-01-15T04:50:19.720" v="1019" actId="26606"/>
          <ac:picMkLst>
            <pc:docMk/>
            <pc:sldMk cId="140413458" sldId="258"/>
            <ac:picMk id="2050" creationId="{D9CBF7CC-A9E1-4075-9CC4-13CC94367BF4}"/>
          </ac:picMkLst>
        </pc:picChg>
        <pc:cxnChg chg="add">
          <ac:chgData name="Huynh, Vinh" userId="1b793e93-3fe9-4735-bf34-8ba72bdc4bf4" providerId="ADAL" clId="{1509A3D5-E8AB-4D02-9AD0-661C19BFDEDF}" dt="2019-01-15T04:50:19.720" v="1019" actId="26606"/>
          <ac:cxnSpMkLst>
            <pc:docMk/>
            <pc:sldMk cId="140413458" sldId="258"/>
            <ac:cxnSpMk id="73" creationId="{20E3A342-4D61-4E3F-AF90-1AB42AEB96CC}"/>
          </ac:cxnSpMkLst>
        </pc:cxnChg>
      </pc:sldChg>
      <pc:sldChg chg="addSp delSp modSp add mod setBg setClrOvrMap">
        <pc:chgData name="Huynh, Vinh" userId="1b793e93-3fe9-4735-bf34-8ba72bdc4bf4" providerId="ADAL" clId="{1509A3D5-E8AB-4D02-9AD0-661C19BFDEDF}" dt="2019-01-15T05:41:02.600" v="3909" actId="255"/>
        <pc:sldMkLst>
          <pc:docMk/>
          <pc:sldMk cId="1643948782" sldId="259"/>
        </pc:sldMkLst>
        <pc:spChg chg="mod">
          <ac:chgData name="Huynh, Vinh" userId="1b793e93-3fe9-4735-bf34-8ba72bdc4bf4" providerId="ADAL" clId="{1509A3D5-E8AB-4D02-9AD0-661C19BFDEDF}" dt="2019-01-15T05:41:02.600" v="3909" actId="255"/>
          <ac:spMkLst>
            <pc:docMk/>
            <pc:sldMk cId="1643948782" sldId="259"/>
            <ac:spMk id="2" creationId="{F81413E3-31B0-4101-86D5-AE3CDEBCB0E6}"/>
          </ac:spMkLst>
        </pc:spChg>
        <pc:spChg chg="mod">
          <ac:chgData name="Huynh, Vinh" userId="1b793e93-3fe9-4735-bf34-8ba72bdc4bf4" providerId="ADAL" clId="{1509A3D5-E8AB-4D02-9AD0-661C19BFDEDF}" dt="2019-01-15T05:40:56.512" v="3908" actId="1076"/>
          <ac:spMkLst>
            <pc:docMk/>
            <pc:sldMk cId="1643948782" sldId="259"/>
            <ac:spMk id="3" creationId="{EFAFB535-2715-47AB-B404-7B2869B162CB}"/>
          </ac:spMkLst>
        </pc:spChg>
        <pc:spChg chg="add del">
          <ac:chgData name="Huynh, Vinh" userId="1b793e93-3fe9-4735-bf34-8ba72bdc4bf4" providerId="ADAL" clId="{1509A3D5-E8AB-4D02-9AD0-661C19BFDEDF}" dt="2019-01-15T04:53:15.639" v="1330" actId="26606"/>
          <ac:spMkLst>
            <pc:docMk/>
            <pc:sldMk cId="1643948782" sldId="259"/>
            <ac:spMk id="9" creationId="{4F74D28C-3268-4E35-8EE1-D92CB4A85A7D}"/>
          </ac:spMkLst>
        </pc:spChg>
        <pc:spChg chg="add">
          <ac:chgData name="Huynh, Vinh" userId="1b793e93-3fe9-4735-bf34-8ba72bdc4bf4" providerId="ADAL" clId="{1509A3D5-E8AB-4D02-9AD0-661C19BFDEDF}" dt="2019-01-15T04:53:19.842" v="1333" actId="26606"/>
          <ac:spMkLst>
            <pc:docMk/>
            <pc:sldMk cId="1643948782" sldId="259"/>
            <ac:spMk id="13" creationId="{4F74D28C-3268-4E35-8EE1-D92CB4A85A7D}"/>
          </ac:spMkLst>
        </pc:spChg>
        <pc:picChg chg="add mod ord">
          <ac:chgData name="Huynh, Vinh" userId="1b793e93-3fe9-4735-bf34-8ba72bdc4bf4" providerId="ADAL" clId="{1509A3D5-E8AB-4D02-9AD0-661C19BFDEDF}" dt="2019-01-15T04:53:19.842" v="1333" actId="26606"/>
          <ac:picMkLst>
            <pc:docMk/>
            <pc:sldMk cId="1643948782" sldId="259"/>
            <ac:picMk id="4" creationId="{ED970ACA-5395-40FF-B1CD-0F0D5C8F95A6}"/>
          </ac:picMkLst>
        </pc:picChg>
        <pc:picChg chg="add del">
          <ac:chgData name="Huynh, Vinh" userId="1b793e93-3fe9-4735-bf34-8ba72bdc4bf4" providerId="ADAL" clId="{1509A3D5-E8AB-4D02-9AD0-661C19BFDEDF}" dt="2019-01-15T04:53:19.837" v="1332" actId="26606"/>
          <ac:picMkLst>
            <pc:docMk/>
            <pc:sldMk cId="1643948782" sldId="259"/>
            <ac:picMk id="11" creationId="{54DDEBDD-D8BD-41A6-8A0D-B00E3768B0F9}"/>
          </ac:picMkLst>
        </pc:picChg>
      </pc:sldChg>
      <pc:sldChg chg="addSp delSp modSp add del mod setBg setClrOvrMap">
        <pc:chgData name="Huynh, Vinh" userId="1b793e93-3fe9-4735-bf34-8ba72bdc4bf4" providerId="ADAL" clId="{1509A3D5-E8AB-4D02-9AD0-661C19BFDEDF}" dt="2019-01-15T05:25:14.993" v="2953" actId="2696"/>
        <pc:sldMkLst>
          <pc:docMk/>
          <pc:sldMk cId="3080598686" sldId="260"/>
        </pc:sldMkLst>
        <pc:spChg chg="mod">
          <ac:chgData name="Huynh, Vinh" userId="1b793e93-3fe9-4735-bf34-8ba72bdc4bf4" providerId="ADAL" clId="{1509A3D5-E8AB-4D02-9AD0-661C19BFDEDF}" dt="2019-01-15T05:09:32.698" v="2018" actId="26606"/>
          <ac:spMkLst>
            <pc:docMk/>
            <pc:sldMk cId="3080598686" sldId="260"/>
            <ac:spMk id="2" creationId="{8DD1B9AB-4E2E-4A79-BFCC-A18130AEE9C0}"/>
          </ac:spMkLst>
        </pc:spChg>
        <pc:spChg chg="mod ord">
          <ac:chgData name="Huynh, Vinh" userId="1b793e93-3fe9-4735-bf34-8ba72bdc4bf4" providerId="ADAL" clId="{1509A3D5-E8AB-4D02-9AD0-661C19BFDEDF}" dt="2019-01-15T05:09:32.698" v="2018" actId="26606"/>
          <ac:spMkLst>
            <pc:docMk/>
            <pc:sldMk cId="3080598686" sldId="260"/>
            <ac:spMk id="3" creationId="{7A051CF0-205C-42A8-84E4-8F6278443790}"/>
          </ac:spMkLst>
        </pc:spChg>
        <pc:spChg chg="add del">
          <ac:chgData name="Huynh, Vinh" userId="1b793e93-3fe9-4735-bf34-8ba72bdc4bf4" providerId="ADAL" clId="{1509A3D5-E8AB-4D02-9AD0-661C19BFDEDF}" dt="2019-01-15T05:09:32.693" v="2017" actId="26606"/>
          <ac:spMkLst>
            <pc:docMk/>
            <pc:sldMk cId="3080598686" sldId="260"/>
            <ac:spMk id="9" creationId="{4F74D28C-3268-4E35-8EE1-D92CB4A85A7D}"/>
          </ac:spMkLst>
        </pc:spChg>
        <pc:spChg chg="add">
          <ac:chgData name="Huynh, Vinh" userId="1b793e93-3fe9-4735-bf34-8ba72bdc4bf4" providerId="ADAL" clId="{1509A3D5-E8AB-4D02-9AD0-661C19BFDEDF}" dt="2019-01-15T05:09:32.698" v="2018" actId="26606"/>
          <ac:spMkLst>
            <pc:docMk/>
            <pc:sldMk cId="3080598686" sldId="260"/>
            <ac:spMk id="11" creationId="{73ED6512-6858-4552-B699-9A97FE9A4EA2}"/>
          </ac:spMkLst>
        </pc:spChg>
        <pc:spChg chg="add">
          <ac:chgData name="Huynh, Vinh" userId="1b793e93-3fe9-4735-bf34-8ba72bdc4bf4" providerId="ADAL" clId="{1509A3D5-E8AB-4D02-9AD0-661C19BFDEDF}" dt="2019-01-15T05:09:32.698" v="2018" actId="26606"/>
          <ac:spMkLst>
            <pc:docMk/>
            <pc:sldMk cId="3080598686" sldId="260"/>
            <ac:spMk id="12" creationId="{4038CB10-1F5C-4D54-9DF7-12586DE5B007}"/>
          </ac:spMkLst>
        </pc:spChg>
        <pc:picChg chg="add mod">
          <ac:chgData name="Huynh, Vinh" userId="1b793e93-3fe9-4735-bf34-8ba72bdc4bf4" providerId="ADAL" clId="{1509A3D5-E8AB-4D02-9AD0-661C19BFDEDF}" dt="2019-01-15T05:09:32.698" v="2018" actId="26606"/>
          <ac:picMkLst>
            <pc:docMk/>
            <pc:sldMk cId="3080598686" sldId="260"/>
            <ac:picMk id="4" creationId="{7A91DD7A-B265-44A8-9A3B-685E05F02B1E}"/>
          </ac:picMkLst>
        </pc:picChg>
      </pc:sldChg>
      <pc:sldChg chg="addSp delSp modSp add mod setBg delDesignElem">
        <pc:chgData name="Huynh, Vinh" userId="1b793e93-3fe9-4735-bf34-8ba72bdc4bf4" providerId="ADAL" clId="{1509A3D5-E8AB-4D02-9AD0-661C19BFDEDF}" dt="2019-01-15T05:41:24.611" v="3914" actId="14100"/>
        <pc:sldMkLst>
          <pc:docMk/>
          <pc:sldMk cId="386941370" sldId="265"/>
        </pc:sldMkLst>
        <pc:spChg chg="mod">
          <ac:chgData name="Huynh, Vinh" userId="1b793e93-3fe9-4735-bf34-8ba72bdc4bf4" providerId="ADAL" clId="{1509A3D5-E8AB-4D02-9AD0-661C19BFDEDF}" dt="2019-01-15T05:41:17.722" v="3912" actId="14100"/>
          <ac:spMkLst>
            <pc:docMk/>
            <pc:sldMk cId="386941370" sldId="265"/>
            <ac:spMk id="2" creationId="{BE322722-D0E3-4293-B8D0-637BD104D16B}"/>
          </ac:spMkLst>
        </pc:spChg>
        <pc:spChg chg="mod">
          <ac:chgData name="Huynh, Vinh" userId="1b793e93-3fe9-4735-bf34-8ba72bdc4bf4" providerId="ADAL" clId="{1509A3D5-E8AB-4D02-9AD0-661C19BFDEDF}" dt="2019-01-15T05:41:24.611" v="3914" actId="14100"/>
          <ac:spMkLst>
            <pc:docMk/>
            <pc:sldMk cId="386941370" sldId="265"/>
            <ac:spMk id="3" creationId="{224937FA-BCF8-4D31-BBE8-31A5B1886C47}"/>
          </ac:spMkLst>
        </pc:spChg>
        <pc:spChg chg="add del">
          <ac:chgData name="Huynh, Vinh" userId="1b793e93-3fe9-4735-bf34-8ba72bdc4bf4" providerId="ADAL" clId="{1509A3D5-E8AB-4D02-9AD0-661C19BFDEDF}" dt="2019-01-15T05:11:36.669" v="2132" actId="26606"/>
          <ac:spMkLst>
            <pc:docMk/>
            <pc:sldMk cId="386941370" sldId="265"/>
            <ac:spMk id="12" creationId="{867D4867-5BA7-4462-B2F6-A23F4A622AA7}"/>
          </ac:spMkLst>
        </pc:spChg>
        <pc:spChg chg="del">
          <ac:chgData name="Huynh, Vinh" userId="1b793e93-3fe9-4735-bf34-8ba72bdc4bf4" providerId="ADAL" clId="{1509A3D5-E8AB-4D02-9AD0-661C19BFDEDF}" dt="2019-01-15T05:09:44.866" v="2020"/>
          <ac:spMkLst>
            <pc:docMk/>
            <pc:sldMk cId="386941370" sldId="265"/>
            <ac:spMk id="15" creationId="{867D4867-5BA7-4462-B2F6-A23F4A622AA7}"/>
          </ac:spMkLst>
        </pc:spChg>
        <pc:spChg chg="add">
          <ac:chgData name="Huynh, Vinh" userId="1b793e93-3fe9-4735-bf34-8ba72bdc4bf4" providerId="ADAL" clId="{1509A3D5-E8AB-4D02-9AD0-661C19BFDEDF}" dt="2019-01-15T05:11:36.669" v="2132" actId="26606"/>
          <ac:spMkLst>
            <pc:docMk/>
            <pc:sldMk cId="386941370" sldId="265"/>
            <ac:spMk id="17" creationId="{3BAF1561-20C4-41FD-A35F-BF2B9E727F3E}"/>
          </ac:spMkLst>
        </pc:spChg>
        <pc:spChg chg="add">
          <ac:chgData name="Huynh, Vinh" userId="1b793e93-3fe9-4735-bf34-8ba72bdc4bf4" providerId="ADAL" clId="{1509A3D5-E8AB-4D02-9AD0-661C19BFDEDF}" dt="2019-01-15T05:11:36.669" v="2132" actId="26606"/>
          <ac:spMkLst>
            <pc:docMk/>
            <pc:sldMk cId="386941370" sldId="265"/>
            <ac:spMk id="19" creationId="{839DC788-B140-4F3E-A91E-CB3E70ED940A}"/>
          </ac:spMkLst>
        </pc:spChg>
        <pc:picChg chg="del">
          <ac:chgData name="Huynh, Vinh" userId="1b793e93-3fe9-4735-bf34-8ba72bdc4bf4" providerId="ADAL" clId="{1509A3D5-E8AB-4D02-9AD0-661C19BFDEDF}" dt="2019-01-15T05:10:07.170" v="2023"/>
          <ac:picMkLst>
            <pc:docMk/>
            <pc:sldMk cId="386941370" sldId="265"/>
            <ac:picMk id="6" creationId="{4F3EEC98-BCB4-4195-BA1E-EDC659AF0BC8}"/>
          </ac:picMkLst>
        </pc:picChg>
        <pc:picChg chg="add mod">
          <ac:chgData name="Huynh, Vinh" userId="1b793e93-3fe9-4735-bf34-8ba72bdc4bf4" providerId="ADAL" clId="{1509A3D5-E8AB-4D02-9AD0-661C19BFDEDF}" dt="2019-01-15T05:11:36.669" v="2132" actId="26606"/>
          <ac:picMkLst>
            <pc:docMk/>
            <pc:sldMk cId="386941370" sldId="265"/>
            <ac:picMk id="7" creationId="{51992250-2CA4-4C65-B0A8-94B40623B4F3}"/>
          </ac:picMkLst>
        </pc:picChg>
        <pc:cxnChg chg="add">
          <ac:chgData name="Huynh, Vinh" userId="1b793e93-3fe9-4735-bf34-8ba72bdc4bf4" providerId="ADAL" clId="{1509A3D5-E8AB-4D02-9AD0-661C19BFDEDF}" dt="2019-01-15T05:11:36.669" v="2132" actId="26606"/>
          <ac:cxnSpMkLst>
            <pc:docMk/>
            <pc:sldMk cId="386941370" sldId="265"/>
            <ac:cxnSpMk id="21" creationId="{FC18D930-0EEE-448F-ABF1-2AA3C83DA552}"/>
          </ac:cxnSpMkLst>
        </pc:cxnChg>
      </pc:sldChg>
      <pc:sldChg chg="addSp delSp modSp add mod setBg setClrOvrMap">
        <pc:chgData name="Huynh, Vinh" userId="1b793e93-3fe9-4735-bf34-8ba72bdc4bf4" providerId="ADAL" clId="{1509A3D5-E8AB-4D02-9AD0-661C19BFDEDF}" dt="2019-01-15T05:29:01.977" v="3163" actId="14100"/>
        <pc:sldMkLst>
          <pc:docMk/>
          <pc:sldMk cId="56456546" sldId="266"/>
        </pc:sldMkLst>
        <pc:spChg chg="mod">
          <ac:chgData name="Huynh, Vinh" userId="1b793e93-3fe9-4735-bf34-8ba72bdc4bf4" providerId="ADAL" clId="{1509A3D5-E8AB-4D02-9AD0-661C19BFDEDF}" dt="2019-01-15T05:17:08.919" v="2489" actId="20577"/>
          <ac:spMkLst>
            <pc:docMk/>
            <pc:sldMk cId="56456546" sldId="266"/>
            <ac:spMk id="2" creationId="{0FE1DD54-CB12-482C-8FBB-35663793317F}"/>
          </ac:spMkLst>
        </pc:spChg>
        <pc:spChg chg="mod ord">
          <ac:chgData name="Huynh, Vinh" userId="1b793e93-3fe9-4735-bf34-8ba72bdc4bf4" providerId="ADAL" clId="{1509A3D5-E8AB-4D02-9AD0-661C19BFDEDF}" dt="2019-01-15T05:29:01.977" v="3163" actId="14100"/>
          <ac:spMkLst>
            <pc:docMk/>
            <pc:sldMk cId="56456546" sldId="266"/>
            <ac:spMk id="3" creationId="{E19D8BBE-B05E-4D54-8DC0-16F054314B3A}"/>
          </ac:spMkLst>
        </pc:spChg>
        <pc:spChg chg="add del">
          <ac:chgData name="Huynh, Vinh" userId="1b793e93-3fe9-4735-bf34-8ba72bdc4bf4" providerId="ADAL" clId="{1509A3D5-E8AB-4D02-9AD0-661C19BFDEDF}" dt="2019-01-15T05:15:12.644" v="2362" actId="26606"/>
          <ac:spMkLst>
            <pc:docMk/>
            <pc:sldMk cId="56456546" sldId="266"/>
            <ac:spMk id="10" creationId="{4F74D28C-3268-4E35-8EE1-D92CB4A85A7D}"/>
          </ac:spMkLst>
        </pc:spChg>
        <pc:spChg chg="add del">
          <ac:chgData name="Huynh, Vinh" userId="1b793e93-3fe9-4735-bf34-8ba72bdc4bf4" providerId="ADAL" clId="{1509A3D5-E8AB-4D02-9AD0-661C19BFDEDF}" dt="2019-01-15T05:15:17.316" v="2364" actId="26606"/>
          <ac:spMkLst>
            <pc:docMk/>
            <pc:sldMk cId="56456546" sldId="266"/>
            <ac:spMk id="12" creationId="{CF62D2A7-8207-488C-9F46-316BA81A16C8}"/>
          </ac:spMkLst>
        </pc:spChg>
        <pc:spChg chg="add del">
          <ac:chgData name="Huynh, Vinh" userId="1b793e93-3fe9-4735-bf34-8ba72bdc4bf4" providerId="ADAL" clId="{1509A3D5-E8AB-4D02-9AD0-661C19BFDEDF}" dt="2019-01-15T05:15:21.579" v="2366" actId="26606"/>
          <ac:spMkLst>
            <pc:docMk/>
            <pc:sldMk cId="56456546" sldId="266"/>
            <ac:spMk id="14" creationId="{4F74D28C-3268-4E35-8EE1-D92CB4A85A7D}"/>
          </ac:spMkLst>
        </pc:spChg>
        <pc:spChg chg="add del">
          <ac:chgData name="Huynh, Vinh" userId="1b793e93-3fe9-4735-bf34-8ba72bdc4bf4" providerId="ADAL" clId="{1509A3D5-E8AB-4D02-9AD0-661C19BFDEDF}" dt="2019-01-15T05:15:24.146" v="2368" actId="26606"/>
          <ac:spMkLst>
            <pc:docMk/>
            <pc:sldMk cId="56456546" sldId="266"/>
            <ac:spMk id="16" creationId="{3CD9DF72-87A3-404E-A828-84CBF11A8303}"/>
          </ac:spMkLst>
        </pc:spChg>
        <pc:spChg chg="add del">
          <ac:chgData name="Huynh, Vinh" userId="1b793e93-3fe9-4735-bf34-8ba72bdc4bf4" providerId="ADAL" clId="{1509A3D5-E8AB-4D02-9AD0-661C19BFDEDF}" dt="2019-01-15T05:16:32.244" v="2453" actId="26606"/>
          <ac:spMkLst>
            <pc:docMk/>
            <pc:sldMk cId="56456546" sldId="266"/>
            <ac:spMk id="18" creationId="{4038CB10-1F5C-4D54-9DF7-12586DE5B007}"/>
          </ac:spMkLst>
        </pc:spChg>
        <pc:spChg chg="add del">
          <ac:chgData name="Huynh, Vinh" userId="1b793e93-3fe9-4735-bf34-8ba72bdc4bf4" providerId="ADAL" clId="{1509A3D5-E8AB-4D02-9AD0-661C19BFDEDF}" dt="2019-01-15T05:15:32.508" v="2370" actId="26606"/>
          <ac:spMkLst>
            <pc:docMk/>
            <pc:sldMk cId="56456546" sldId="266"/>
            <ac:spMk id="19" creationId="{9228552E-C8B1-4A80-8448-0787CE0FC704}"/>
          </ac:spMkLst>
        </pc:spChg>
        <pc:spChg chg="add del">
          <ac:chgData name="Huynh, Vinh" userId="1b793e93-3fe9-4735-bf34-8ba72bdc4bf4" providerId="ADAL" clId="{1509A3D5-E8AB-4D02-9AD0-661C19BFDEDF}" dt="2019-01-15T05:16:32.244" v="2453" actId="26606"/>
          <ac:spMkLst>
            <pc:docMk/>
            <pc:sldMk cId="56456546" sldId="266"/>
            <ac:spMk id="20" creationId="{73ED6512-6858-4552-B699-9A97FE9A4EA2}"/>
          </ac:spMkLst>
        </pc:spChg>
        <pc:spChg chg="add">
          <ac:chgData name="Huynh, Vinh" userId="1b793e93-3fe9-4735-bf34-8ba72bdc4bf4" providerId="ADAL" clId="{1509A3D5-E8AB-4D02-9AD0-661C19BFDEDF}" dt="2019-01-15T05:16:32.244" v="2453" actId="26606"/>
          <ac:spMkLst>
            <pc:docMk/>
            <pc:sldMk cId="56456546" sldId="266"/>
            <ac:spMk id="25" creationId="{CF62D2A7-8207-488C-9F46-316BA81A16C8}"/>
          </ac:spMkLst>
        </pc:spChg>
        <pc:picChg chg="add del">
          <ac:chgData name="Huynh, Vinh" userId="1b793e93-3fe9-4735-bf34-8ba72bdc4bf4" providerId="ADAL" clId="{1509A3D5-E8AB-4D02-9AD0-661C19BFDEDF}" dt="2019-01-15T05:13:56.059" v="2354"/>
          <ac:picMkLst>
            <pc:docMk/>
            <pc:sldMk cId="56456546" sldId="266"/>
            <ac:picMk id="4" creationId="{8695B78D-2B79-4F08-9F18-AC91EBAC0CF5}"/>
          </ac:picMkLst>
        </pc:picChg>
        <pc:picChg chg="add del mod ord">
          <ac:chgData name="Huynh, Vinh" userId="1b793e93-3fe9-4735-bf34-8ba72bdc4bf4" providerId="ADAL" clId="{1509A3D5-E8AB-4D02-9AD0-661C19BFDEDF}" dt="2019-01-15T05:15:33.754" v="2371"/>
          <ac:picMkLst>
            <pc:docMk/>
            <pc:sldMk cId="56456546" sldId="266"/>
            <ac:picMk id="5" creationId="{9A1DDEA9-5D90-419F-867C-D70A5EBE9E17}"/>
          </ac:picMkLst>
        </pc:picChg>
        <pc:picChg chg="add mod ord">
          <ac:chgData name="Huynh, Vinh" userId="1b793e93-3fe9-4735-bf34-8ba72bdc4bf4" providerId="ADAL" clId="{1509A3D5-E8AB-4D02-9AD0-661C19BFDEDF}" dt="2019-01-15T05:22:31.998" v="2715" actId="14100"/>
          <ac:picMkLst>
            <pc:docMk/>
            <pc:sldMk cId="56456546" sldId="266"/>
            <ac:picMk id="13" creationId="{085ECECB-C622-49B6-8B2C-832C2340A39B}"/>
          </ac:picMkLst>
        </pc:picChg>
        <pc:cxnChg chg="add del">
          <ac:chgData name="Huynh, Vinh" userId="1b793e93-3fe9-4735-bf34-8ba72bdc4bf4" providerId="ADAL" clId="{1509A3D5-E8AB-4D02-9AD0-661C19BFDEDF}" dt="2019-01-15T05:15:24.146" v="2368" actId="26606"/>
          <ac:cxnSpMkLst>
            <pc:docMk/>
            <pc:sldMk cId="56456546" sldId="266"/>
            <ac:cxnSpMk id="17" creationId="{20E3A342-4D61-4E3F-AF90-1AB42AEB96CC}"/>
          </ac:cxnSpMkLst>
        </pc:cxnChg>
      </pc:sldChg>
      <pc:sldChg chg="addSp delSp modSp add del setBg delDesignElem">
        <pc:chgData name="Huynh, Vinh" userId="1b793e93-3fe9-4735-bf34-8ba72bdc4bf4" providerId="ADAL" clId="{1509A3D5-E8AB-4D02-9AD0-661C19BFDEDF}" dt="2019-01-15T05:14:58.070" v="2359"/>
        <pc:sldMkLst>
          <pc:docMk/>
          <pc:sldMk cId="1000916995" sldId="267"/>
        </pc:sldMkLst>
        <pc:spChg chg="add del">
          <ac:chgData name="Huynh, Vinh" userId="1b793e93-3fe9-4735-bf34-8ba72bdc4bf4" providerId="ADAL" clId="{1509A3D5-E8AB-4D02-9AD0-661C19BFDEDF}" dt="2019-01-15T05:14:58.070" v="2359"/>
          <ac:spMkLst>
            <pc:docMk/>
            <pc:sldMk cId="1000916995" sldId="267"/>
            <ac:spMk id="13" creationId="{41202E79-1236-4DF8-9921-F47A0B079C13}"/>
          </ac:spMkLst>
        </pc:spChg>
        <pc:spChg chg="add del">
          <ac:chgData name="Huynh, Vinh" userId="1b793e93-3fe9-4735-bf34-8ba72bdc4bf4" providerId="ADAL" clId="{1509A3D5-E8AB-4D02-9AD0-661C19BFDEDF}" dt="2019-01-15T05:14:58.070" v="2359"/>
          <ac:spMkLst>
            <pc:docMk/>
            <pc:sldMk cId="1000916995" sldId="267"/>
            <ac:spMk id="14" creationId="{B4147794-66B7-4CDE-BC75-BBDC48B2FCEB}"/>
          </ac:spMkLst>
        </pc:spChg>
        <pc:picChg chg="ord">
          <ac:chgData name="Huynh, Vinh" userId="1b793e93-3fe9-4735-bf34-8ba72bdc4bf4" providerId="ADAL" clId="{1509A3D5-E8AB-4D02-9AD0-661C19BFDEDF}" dt="2019-01-15T05:14:57.645" v="2358" actId="167"/>
          <ac:picMkLst>
            <pc:docMk/>
            <pc:sldMk cId="1000916995" sldId="267"/>
            <ac:picMk id="6" creationId="{A1FCFF3B-6F81-4A40-869D-EB514925C17A}"/>
          </ac:picMkLst>
        </pc:picChg>
      </pc:sldChg>
      <pc:sldChg chg="addSp modSp add mod setBg">
        <pc:chgData name="Huynh, Vinh" userId="1b793e93-3fe9-4735-bf34-8ba72bdc4bf4" providerId="ADAL" clId="{1509A3D5-E8AB-4D02-9AD0-661C19BFDEDF}" dt="2019-01-15T05:37:05.273" v="3805" actId="27636"/>
        <pc:sldMkLst>
          <pc:docMk/>
          <pc:sldMk cId="4236920601" sldId="267"/>
        </pc:sldMkLst>
        <pc:spChg chg="mod">
          <ac:chgData name="Huynh, Vinh" userId="1b793e93-3fe9-4735-bf34-8ba72bdc4bf4" providerId="ADAL" clId="{1509A3D5-E8AB-4D02-9AD0-661C19BFDEDF}" dt="2019-01-15T05:30:43.818" v="3270" actId="122"/>
          <ac:spMkLst>
            <pc:docMk/>
            <pc:sldMk cId="4236920601" sldId="267"/>
            <ac:spMk id="2" creationId="{370FAA96-FF14-4B42-A0A2-5D9EF71AE8AE}"/>
          </ac:spMkLst>
        </pc:spChg>
        <pc:spChg chg="mod ord">
          <ac:chgData name="Huynh, Vinh" userId="1b793e93-3fe9-4735-bf34-8ba72bdc4bf4" providerId="ADAL" clId="{1509A3D5-E8AB-4D02-9AD0-661C19BFDEDF}" dt="2019-01-15T05:37:05.273" v="3805" actId="27636"/>
          <ac:spMkLst>
            <pc:docMk/>
            <pc:sldMk cId="4236920601" sldId="267"/>
            <ac:spMk id="3" creationId="{CF8362E2-5DAE-4398-9BF8-DE7E8567EBB3}"/>
          </ac:spMkLst>
        </pc:spChg>
        <pc:spChg chg="add">
          <ac:chgData name="Huynh, Vinh" userId="1b793e93-3fe9-4735-bf34-8ba72bdc4bf4" providerId="ADAL" clId="{1509A3D5-E8AB-4D02-9AD0-661C19BFDEDF}" dt="2019-01-15T05:30:03.145" v="3166" actId="26606"/>
          <ac:spMkLst>
            <pc:docMk/>
            <pc:sldMk cId="4236920601" sldId="267"/>
            <ac:spMk id="9" creationId="{4038CB10-1F5C-4D54-9DF7-12586DE5B007}"/>
          </ac:spMkLst>
        </pc:spChg>
        <pc:spChg chg="add">
          <ac:chgData name="Huynh, Vinh" userId="1b793e93-3fe9-4735-bf34-8ba72bdc4bf4" providerId="ADAL" clId="{1509A3D5-E8AB-4D02-9AD0-661C19BFDEDF}" dt="2019-01-15T05:30:03.145" v="3166" actId="26606"/>
          <ac:spMkLst>
            <pc:docMk/>
            <pc:sldMk cId="4236920601" sldId="267"/>
            <ac:spMk id="11" creationId="{73ED6512-6858-4552-B699-9A97FE9A4EA2}"/>
          </ac:spMkLst>
        </pc:spChg>
        <pc:picChg chg="add mod">
          <ac:chgData name="Huynh, Vinh" userId="1b793e93-3fe9-4735-bf34-8ba72bdc4bf4" providerId="ADAL" clId="{1509A3D5-E8AB-4D02-9AD0-661C19BFDEDF}" dt="2019-01-15T05:30:03.145" v="3166" actId="26606"/>
          <ac:picMkLst>
            <pc:docMk/>
            <pc:sldMk cId="4236920601" sldId="267"/>
            <ac:picMk id="4" creationId="{F612C1CB-49C7-43AD-AAC1-72ADF5F2D3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C187B-B59F-4E6A-BAF3-D9BAF9158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484B80-ADF6-4DCC-911A-F4868D603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44973F-23DF-45B4-82E7-6C6558BA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369B03-566A-441E-A391-93BCB817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F1F897-59C8-4203-B3B4-2AE1EF11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4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C9749-0072-4C32-B4A6-A304A2BF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F3DA49-A614-4A01-96A0-09C85E159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9D5A46-DA3A-40AB-9026-231CFF83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7ECEB9-51FF-49B3-BB3D-F2E6704AC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36E79B-C6D9-40E2-AF1A-21DF23CE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9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66D516-6EB0-45F8-A4E1-5166EA010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FC989C-EA14-4829-A3A7-1D5FD0B52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1E11C6-B1E2-443E-B48E-38C4027C2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383D76-842B-4942-BE94-A74368B0A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A1EF1C-9695-4008-A9F2-BAD0BB15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3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CE5D6C-F348-4713-B551-340F7C74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F73FC6-AEB3-4EC5-ADA2-AF5D51130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1B0C51-E1D4-4F82-9234-C3AED0F2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AA5980-E5CE-4448-AD0F-066B6E67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044E56-035C-4891-AD8D-E95989B8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1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A80B0-D842-4948-B86D-44D5618BF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1645C4-0615-4452-8DCD-9930ABA6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869A81-2A56-4F64-96BC-C8CE8738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545E88-3F48-49E4-B031-90C72C047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F65A59-3A51-423A-A6BE-862C5B76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61A3D8-F604-44A3-8AC2-9763B7A61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A70B30-EC06-47D1-B6E2-5D3F6C79E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5F4689-C7E4-45A6-9507-D8466853F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6DB5F0-7AD5-4C85-A254-14A31F2F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80DD71-8DA7-416C-9772-2C570093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2A9A54-E916-4ED3-8D09-4E48EA9B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5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F2A09-4BD4-48FF-A9DB-77272A159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1050A5-111B-4163-AE0D-B9456A948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A93B13-04E4-4397-A27C-975DB63D1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256A19-A1DB-469B-808C-5EAD7BA49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44A7FEE-1BFF-4D33-A739-FD1697748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D0D0710-9035-4B33-8A05-55F1EE2F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C3C667-D751-402A-8A69-A95AF41B0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A7B1DC4-9A03-4FA7-B3C6-24F9717B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8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3C3766-513C-48F2-B7C8-75703D5A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CD687BE-A209-4217-815E-E33348E6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0266906-DD60-44C2-AABD-99FA40C1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8E8759-6463-4B67-A9C4-C4DC8F0E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5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8A4F9E0-ECBC-4C47-990F-84E2454D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085220-F0CF-49D6-A0F1-EA81F301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2E8090-25F4-4CF5-BD77-B5BB69E9B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3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D78954-EEEB-451B-A564-66CD7096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28D260-FF19-494B-B76A-655910BBA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3AB49E-AA33-4694-ADCD-C14024EDC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2157F3-728F-4471-BC86-CDBBCEECE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0FE34B-0F33-49BD-A6D0-CF60D0D9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76EB19-4770-4D1E-9059-99A4208E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71FAC7-401E-492D-BD31-7A00A614B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F7A473-64F0-4157-BC93-4AF2C218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E7F79B-D399-43AC-B57E-A7625D9BD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AE5225-CBBF-4B87-AA75-DA7412BA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39560B-2092-43E9-9A85-CBDBAA500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6C42AB-2E0A-4E16-881C-E371562E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9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CDB9A96-B442-4943-8A72-3156858F1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7AAD61-7E58-4A8D-A5CA-D8E66DDFD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0EBBE2-2ED4-49D2-8CB9-50879CC28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C3767-0FF7-45D4-B9CF-8D361027C18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D27073-8B66-4E11-B518-0D0BB10C7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D25108-F17E-4916-81B8-0A7A74C2F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4FEB-7044-47ED-BB1A-29B4F34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1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4426AB7-D619-4515-962A-BC83909EC0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E47DF98-723F-4AAC-ABCF-CACBC438F7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EA29FC7C-9308-4FDE-8DCA-405668055B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E0063-0852-4232-BD29-0D71358AF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 fontScale="90000"/>
          </a:bodyPr>
          <a:lstStyle/>
          <a:p>
            <a:r>
              <a:rPr lang="en-US" sz="5800" dirty="0">
                <a:solidFill>
                  <a:schemeClr val="accent1"/>
                </a:solidFill>
              </a:rPr>
              <a:t>Central Texas Section</a:t>
            </a:r>
            <a:br>
              <a:rPr lang="en-US" sz="5800" dirty="0">
                <a:solidFill>
                  <a:schemeClr val="accent1"/>
                </a:solidFill>
              </a:rPr>
            </a:br>
            <a:r>
              <a:rPr lang="en-US" sz="5800" dirty="0">
                <a:solidFill>
                  <a:schemeClr val="accent1"/>
                </a:solidFill>
              </a:rPr>
              <a:t>Progress report</a:t>
            </a:r>
            <a:br>
              <a:rPr lang="en-US" sz="5800" dirty="0">
                <a:solidFill>
                  <a:schemeClr val="accent1"/>
                </a:solidFill>
              </a:rPr>
            </a:br>
            <a:r>
              <a:rPr lang="en-US" sz="5800" dirty="0">
                <a:solidFill>
                  <a:schemeClr val="accent1"/>
                </a:solidFill>
              </a:rPr>
              <a:t>January 19</a:t>
            </a:r>
            <a:r>
              <a:rPr lang="en-US" sz="5800" baseline="30000" dirty="0">
                <a:solidFill>
                  <a:schemeClr val="accent1"/>
                </a:solidFill>
              </a:rPr>
              <a:t>th </a:t>
            </a:r>
            <a:r>
              <a:rPr lang="en-US" sz="5800" dirty="0">
                <a:solidFill>
                  <a:schemeClr val="accent1"/>
                </a:solidFill>
              </a:rPr>
              <a:t>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FED11B-04E9-41F1-876E-16F882742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accent1"/>
              </a:solidFill>
            </a:endParaRPr>
          </a:p>
        </p:txBody>
      </p:sp>
      <p:pic>
        <p:nvPicPr>
          <p:cNvPr id="4" name="Picture 2" descr="Image result for ieee logo">
            <a:extLst>
              <a:ext uri="{FF2B5EF4-FFF2-40B4-BE49-F238E27FC236}">
                <a16:creationId xmlns:a16="http://schemas.microsoft.com/office/drawing/2014/main" xmlns="" id="{7ABA6505-9C1A-45ED-862C-906B3F5F30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" r="1" b="767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44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31" name="Title 1">
            <a:extLst>
              <a:ext uri="{FF2B5EF4-FFF2-40B4-BE49-F238E27FC236}">
                <a16:creationId xmlns:a16="http://schemas.microsoft.com/office/drawing/2014/main" xmlns="" id="{5E84D81D-67F7-4052-9929-310CDA6DA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32" name="Picture 2" descr="Image result for events">
            <a:extLst>
              <a:ext uri="{FF2B5EF4-FFF2-40B4-BE49-F238E27FC236}">
                <a16:creationId xmlns:a16="http://schemas.microsoft.com/office/drawing/2014/main" xmlns="" id="{65F49D25-0C8F-4B4C-A17B-F75B6DAEBB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6" r="16436" b="-1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xmlns="" id="{7B44A3F7-3575-428B-80EB-96BD343430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553037"/>
              </p:ext>
            </p:extLst>
          </p:nvPr>
        </p:nvGraphicFramePr>
        <p:xfrm>
          <a:off x="5535038" y="622569"/>
          <a:ext cx="6575898" cy="602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966">
                  <a:extLst>
                    <a:ext uri="{9D8B030D-6E8A-4147-A177-3AD203B41FA5}">
                      <a16:colId xmlns:a16="http://schemas.microsoft.com/office/drawing/2014/main" xmlns="" val="45574106"/>
                    </a:ext>
                  </a:extLst>
                </a:gridCol>
                <a:gridCol w="2191966">
                  <a:extLst>
                    <a:ext uri="{9D8B030D-6E8A-4147-A177-3AD203B41FA5}">
                      <a16:colId xmlns:a16="http://schemas.microsoft.com/office/drawing/2014/main" xmlns="" val="1247710105"/>
                    </a:ext>
                  </a:extLst>
                </a:gridCol>
                <a:gridCol w="2191966">
                  <a:extLst>
                    <a:ext uri="{9D8B030D-6E8A-4147-A177-3AD203B41FA5}">
                      <a16:colId xmlns:a16="http://schemas.microsoft.com/office/drawing/2014/main" xmlns="" val="164224402"/>
                    </a:ext>
                  </a:extLst>
                </a:gridCol>
              </a:tblGrid>
              <a:tr h="788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4758906"/>
                  </a:ext>
                </a:extLst>
              </a:tr>
              <a:tr h="788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IBM Internship 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Friday, January 25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424309"/>
                  </a:ext>
                </a:extLst>
              </a:tr>
              <a:tr h="788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Java Oracle Certificate Tutorial workshops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Every other week starting from February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6012307"/>
                  </a:ext>
                </a:extLst>
              </a:tr>
              <a:tr h="788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Arduino/Robotics 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Every other week starting from February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7560823"/>
                  </a:ext>
                </a:extLst>
              </a:tr>
              <a:tr h="788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MCM/ICM Contest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Every other week starting from February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4751535"/>
                  </a:ext>
                </a:extLst>
              </a:tr>
              <a:tr h="788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Recruitment and Media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Starting January 18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09254"/>
                  </a:ext>
                </a:extLst>
              </a:tr>
              <a:tr h="78814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IEEExtreme</a:t>
                      </a:r>
                      <a:r>
                        <a:rPr lang="en-US" dirty="0"/>
                        <a:t> Programming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Every other week starting from February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65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13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IBM internship">
            <a:extLst>
              <a:ext uri="{FF2B5EF4-FFF2-40B4-BE49-F238E27FC236}">
                <a16:creationId xmlns:a16="http://schemas.microsoft.com/office/drawing/2014/main" xmlns="" id="{D9CBF7CC-A9E1-4075-9CC4-13CC94367B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0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xmlns="" id="{3CD9DF72-87A3-404E-A828-84CBF11A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041101-455F-4FD3-9717-7559216D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IBM Internship for Underrepresented Minorities Talk	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0E3A342-4D61-4E3F-AF90-1AB42AEB9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9048A4-7F0F-4FEA-A4DD-4AE9936FE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2"/>
            <a:ext cx="5491656" cy="3440409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Skype meeting with the director from IBM 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Go over some key facts about the internship program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Encourage students to apply for the internship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Recruit more IEEE members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Potential sponsor </a:t>
            </a:r>
          </a:p>
        </p:txBody>
      </p:sp>
    </p:spTree>
    <p:extLst>
      <p:ext uri="{BB962C8B-B14F-4D97-AF65-F5344CB8AC3E}">
        <p14:creationId xmlns:p14="http://schemas.microsoft.com/office/powerpoint/2010/main" val="14041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1413E3-31B0-4101-86D5-AE3CDEBC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944" y="413795"/>
            <a:ext cx="500633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dirty="0"/>
              <a:t>MCM/ICM Math modeling Competition Preparation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FB535-2715-47AB-B404-7B2869B16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882" y="1307294"/>
            <a:ext cx="5006336" cy="3811349"/>
          </a:xfrm>
        </p:spPr>
        <p:txBody>
          <a:bodyPr anchor="t">
            <a:noAutofit/>
          </a:bodyPr>
          <a:lstStyle/>
          <a:p>
            <a:pPr>
              <a:lnSpc>
                <a:spcPct val="200000"/>
              </a:lnSpc>
            </a:pPr>
            <a:r>
              <a:rPr lang="en-US" sz="1800" dirty="0"/>
              <a:t>Date of competition: the end of January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Write a proposal to provide solutions to a prompt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Improve technical writing skills and research skills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Get familiar with advanced Math and scientific computation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Provide a stimulating learning environment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Venue: St Mary’s University</a:t>
            </a:r>
          </a:p>
        </p:txBody>
      </p:sp>
      <p:sp>
        <p:nvSpPr>
          <p:cNvPr id="13" name="Freeform: Shape 8">
            <a:extLst>
              <a:ext uri="{FF2B5EF4-FFF2-40B4-BE49-F238E27FC236}">
                <a16:creationId xmlns:a16="http://schemas.microsoft.com/office/drawing/2014/main" xmlns="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Image result for mcm/icm contest">
            <a:extLst>
              <a:ext uri="{FF2B5EF4-FFF2-40B4-BE49-F238E27FC236}">
                <a16:creationId xmlns:a16="http://schemas.microsoft.com/office/drawing/2014/main" xmlns="" id="{ED970ACA-5395-40FF-B1CD-0F0D5C8F95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3766"/>
          <a:stretch/>
        </p:blipFill>
        <p:spPr bwMode="auto"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948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Top Corners Rounded 16">
            <a:extLst>
              <a:ext uri="{FF2B5EF4-FFF2-40B4-BE49-F238E27FC236}">
                <a16:creationId xmlns:a16="http://schemas.microsoft.com/office/drawing/2014/main" xmlns="" id="{3BAF1561-20C4-41FD-A35F-BF2B9E727F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529466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: Top Corners Rounded 18">
            <a:extLst>
              <a:ext uri="{FF2B5EF4-FFF2-40B4-BE49-F238E27FC236}">
                <a16:creationId xmlns:a16="http://schemas.microsoft.com/office/drawing/2014/main" xmlns="" id="{839DC788-B140-4F3E-A91E-CB3E70ED94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457200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322722-D0E3-4293-B8D0-637BD104D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981091"/>
            <a:ext cx="4435326" cy="162445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Java Oracle Certificate	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FC18D930-0EEE-448F-ABF1-2AA3C83DA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4071" y="27058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4937FA-BCF8-4D31-BBE8-31A5B1886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7" y="2039693"/>
            <a:ext cx="4092951" cy="3689898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Bi-weekly workshop to learn Java in Spring 2019</a:t>
            </a:r>
          </a:p>
          <a:p>
            <a:r>
              <a:rPr lang="en-US" sz="2000" dirty="0">
                <a:solidFill>
                  <a:schemeClr val="bg1"/>
                </a:solidFill>
              </a:rPr>
              <a:t>Get Java Oracle Certificate at the end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Introduce Object-Oriented Programming and good practice in coding</a:t>
            </a:r>
          </a:p>
          <a:p>
            <a:r>
              <a:rPr lang="en-US" sz="2000" dirty="0">
                <a:solidFill>
                  <a:schemeClr val="bg1"/>
                </a:solidFill>
              </a:rPr>
              <a:t>Put coding into practice and real-world applications</a:t>
            </a:r>
          </a:p>
          <a:p>
            <a:r>
              <a:rPr lang="en-US" sz="2000" dirty="0">
                <a:solidFill>
                  <a:schemeClr val="bg1"/>
                </a:solidFill>
              </a:rPr>
              <a:t>Venue: St Mary’s University</a:t>
            </a:r>
          </a:p>
        </p:txBody>
      </p:sp>
      <p:pic>
        <p:nvPicPr>
          <p:cNvPr id="7" name="Picture 2" descr="Image result for java oracle">
            <a:extLst>
              <a:ext uri="{FF2B5EF4-FFF2-40B4-BE49-F238E27FC236}">
                <a16:creationId xmlns:a16="http://schemas.microsoft.com/office/drawing/2014/main" xmlns="" id="{51992250-2CA4-4C65-B0A8-94B40623B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767" y="1167044"/>
            <a:ext cx="6542117" cy="436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4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E1DD54-CB12-482C-8FBB-356637933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sz="3700" dirty="0" err="1"/>
              <a:t>IEEExtreme</a:t>
            </a:r>
            <a:r>
              <a:rPr lang="en-US" sz="3700" dirty="0"/>
              <a:t> Programming Competition Tutorial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D8BBE-B05E-4D54-8DC0-16F05431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609220" cy="3946685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A bi-weekly tutorial class to prepare students for next year </a:t>
            </a:r>
            <a:r>
              <a:rPr lang="en-US" sz="2000" dirty="0" err="1"/>
              <a:t>IEEExtreme</a:t>
            </a:r>
            <a:r>
              <a:rPr lang="en-US" sz="2000" dirty="0"/>
              <a:t> Programing Competition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Get familiar with optimizing code 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Create a challenging playground to put coding skills into test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2" descr="Image result for ieeextreme programming competition">
            <a:extLst>
              <a:ext uri="{FF2B5EF4-FFF2-40B4-BE49-F238E27FC236}">
                <a16:creationId xmlns:a16="http://schemas.microsoft.com/office/drawing/2014/main" xmlns="" id="{085ECECB-C622-49B6-8B2C-832C2340A3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3" r="22583"/>
          <a:stretch/>
        </p:blipFill>
        <p:spPr bwMode="auto">
          <a:xfrm>
            <a:off x="6750141" y="-29185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56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D3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FAA96-FF14-4B42-A0A2-5D9EF71AE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Arduino/Robotics Workshops</a:t>
            </a:r>
          </a:p>
        </p:txBody>
      </p:sp>
      <p:pic>
        <p:nvPicPr>
          <p:cNvPr id="4" name="Picture 4" descr="Image result for ieee r5 robotics competition 2019">
            <a:extLst>
              <a:ext uri="{FF2B5EF4-FFF2-40B4-BE49-F238E27FC236}">
                <a16:creationId xmlns:a16="http://schemas.microsoft.com/office/drawing/2014/main" xmlns="" id="{F612C1CB-49C7-43AD-AAC1-72ADF5F2D3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9076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8362E2-5DAE-4398-9BF8-DE7E8567E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129" y="622570"/>
            <a:ext cx="3885616" cy="5642043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FFFFFF"/>
                </a:solidFill>
              </a:rPr>
              <a:t>Bi-weekly tutorials on Arduino, Raspberry Pi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FFFFFF"/>
                </a:solidFill>
              </a:rPr>
              <a:t>Help prepare for next year IEEE Robotics Competition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FFFFFF"/>
                </a:solidFill>
              </a:rPr>
              <a:t>Mentor high school students for First Robotics Competition (FRC)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FFFFFF"/>
                </a:solidFill>
              </a:rPr>
              <a:t>An opportunity to recruit high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36920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267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Central Texas Section Progress report January 19th 2019</vt:lpstr>
      <vt:lpstr>PowerPoint Presentation</vt:lpstr>
      <vt:lpstr>IBM Internship for Underrepresented Minorities Talk </vt:lpstr>
      <vt:lpstr>MCM/ICM Math modeling Competition Preparation </vt:lpstr>
      <vt:lpstr>Java Oracle Certificate </vt:lpstr>
      <vt:lpstr>IEEExtreme Programming Competition Tutorial </vt:lpstr>
      <vt:lpstr>Arduino/Robotics Workshops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Texas Section Progress report January 19th 2019</dc:title>
  <dc:creator>Huynh, Vinh</dc:creator>
  <cp:lastModifiedBy>Larson, Lawrence</cp:lastModifiedBy>
  <cp:revision>4</cp:revision>
  <dcterms:created xsi:type="dcterms:W3CDTF">2019-01-15T04:24:07Z</dcterms:created>
  <dcterms:modified xsi:type="dcterms:W3CDTF">2019-01-19T02:18:56Z</dcterms:modified>
</cp:coreProperties>
</file>